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C3B997"/>
    <a:srgbClr val="5398A2"/>
    <a:srgbClr val="64BBC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21"/>
  </p:normalViewPr>
  <p:slideViewPr>
    <p:cSldViewPr snapToGrid="0" snapToObjects="1">
      <p:cViewPr varScale="1">
        <p:scale>
          <a:sx n="121" d="100"/>
          <a:sy n="121" d="100"/>
        </p:scale>
        <p:origin x="-96" y="-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175504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103" y="4179824"/>
            <a:ext cx="6057294" cy="380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6364224"/>
            <a:ext cx="12191999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5547103" y="1442301"/>
            <a:ext cx="6057294" cy="26941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648155" y="4901939"/>
            <a:ext cx="4817753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960364" y="4901939"/>
            <a:ext cx="0" cy="852341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08" y="5174447"/>
            <a:ext cx="2197100" cy="406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2537" y="5170080"/>
            <a:ext cx="1968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805400" y="462494"/>
            <a:ext cx="10487911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805400" y="1489436"/>
            <a:ext cx="10487911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76654" y="3761295"/>
            <a:ext cx="10616657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655" y="462494"/>
            <a:ext cx="10616656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76655" y="3761295"/>
            <a:ext cx="10616656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76656" y="462494"/>
            <a:ext cx="10616655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9" name="Picture 8" descr="_MG_00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r="26648" b="6346"/>
          <a:stretch/>
        </p:blipFill>
        <p:spPr>
          <a:xfrm>
            <a:off x="0" y="0"/>
            <a:ext cx="5175503" cy="63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3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0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68</cp:revision>
  <dcterms:created xsi:type="dcterms:W3CDTF">2016-02-18T23:29:21Z</dcterms:created>
  <dcterms:modified xsi:type="dcterms:W3CDTF">2016-02-26T15:58:47Z</dcterms:modified>
</cp:coreProperties>
</file>